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78EC-2C77-49CB-8068-B60B7DD78C1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567F-F795-4538-A9F0-34E08F9D1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78EC-2C77-49CB-8068-B60B7DD78C1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567F-F795-4538-A9F0-34E08F9D1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78EC-2C77-49CB-8068-B60B7DD78C1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567F-F795-4538-A9F0-34E08F9D1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78EC-2C77-49CB-8068-B60B7DD78C1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567F-F795-4538-A9F0-34E08F9D1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78EC-2C77-49CB-8068-B60B7DD78C1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567F-F795-4538-A9F0-34E08F9D1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78EC-2C77-49CB-8068-B60B7DD78C1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567F-F795-4538-A9F0-34E08F9D1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78EC-2C77-49CB-8068-B60B7DD78C1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567F-F795-4538-A9F0-34E08F9D1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78EC-2C77-49CB-8068-B60B7DD78C1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567F-F795-4538-A9F0-34E08F9D1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78EC-2C77-49CB-8068-B60B7DD78C1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567F-F795-4538-A9F0-34E08F9D1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78EC-2C77-49CB-8068-B60B7DD78C1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567F-F795-4538-A9F0-34E08F9D1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78EC-2C77-49CB-8068-B60B7DD78C1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567F-F795-4538-A9F0-34E08F9D1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578EC-2C77-49CB-8068-B60B7DD78C11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C567F-F795-4538-A9F0-34E08F9D1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Microsoft_Office_PowerPoint4.sldx"/><Relationship Id="rId5" Type="http://schemas.openxmlformats.org/officeDocument/2006/relationships/package" Target="../embeddings/______Microsoft_Office_PowerPoint3.sldx"/><Relationship Id="rId4" Type="http://schemas.openxmlformats.org/officeDocument/2006/relationships/package" Target="../embeddings/______Microsoft_Office_PowerPoint2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772400" cy="23860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Развитие </a:t>
            </a:r>
            <a:r>
              <a:rPr lang="ru-RU" b="1" dirty="0">
                <a:solidFill>
                  <a:srgbClr val="C00000"/>
                </a:solidFill>
              </a:rPr>
              <a:t>основ финансовой грамотности старших дошкольников через игровую </a:t>
            </a:r>
            <a:r>
              <a:rPr lang="ru-RU" b="1" dirty="0" smtClean="0">
                <a:solidFill>
                  <a:srgbClr val="C00000"/>
                </a:solidFill>
              </a:rPr>
              <a:t>деятельность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71538" y="285728"/>
            <a:ext cx="700092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 казенное дошкольное  образовательное учреждение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детский сад «Радуга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072198" y="5500702"/>
            <a:ext cx="284321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Подготовила: Ногина Т.Б.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воспитатель МКДОУ детский сад «Радуга»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404664"/>
            <a:ext cx="8229600" cy="14527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Игра: Монеты и банкноты России.</a:t>
            </a:r>
            <a:br>
              <a:rPr kumimoji="0" lang="ru-RU" sz="22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i="0" u="none" strike="noStrike" kern="1200" cap="none" spc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Цель: формирование представлений о понятиях «деньги», «монета», «банкнота». </a:t>
            </a:r>
            <a:endParaRPr kumimoji="0" lang="ru-RU" i="0" u="none" strike="noStrike" kern="120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500174"/>
            <a:ext cx="4059301" cy="30444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3114" y="4333145"/>
            <a:ext cx="1853382" cy="2498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85899" y="1350359"/>
            <a:ext cx="4150597" cy="2939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">
              <a:lnSpc>
                <a:spcPts val="1375"/>
              </a:lnSpc>
              <a:spcAft>
                <a:spcPts val="0"/>
              </a:spcAft>
            </a:pPr>
            <a:r>
              <a:rPr lang="ru-RU" sz="1200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представление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том,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используем,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обменять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товар.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Продолжать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выбирать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товар,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возможностям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</a:t>
            </a:r>
            <a:r>
              <a:rPr lang="ru-RU" i="1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имеющуюся</a:t>
            </a:r>
            <a:r>
              <a:rPr lang="ru-RU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сумму</a:t>
            </a:r>
            <a:r>
              <a:rPr lang="ru-RU" i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денег)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Закреплять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понятие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«потребность»</a:t>
            </a:r>
            <a:r>
              <a:rPr lang="ru-RU" i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«полезность»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 descr="C:\Users\User\Desktop\фин.гр\фин.гр\фото\IMG_20220217_084131.jpg"/>
          <p:cNvPicPr>
            <a:picLocks noChangeAspect="1" noChangeArrowheads="1"/>
          </p:cNvPicPr>
          <p:nvPr/>
        </p:nvPicPr>
        <p:blipFill>
          <a:blip r:embed="rId4" cstate="print"/>
          <a:srcRect l="5634" t="25352" r="4225" b="4930"/>
          <a:stretch>
            <a:fillRect/>
          </a:stretch>
        </p:blipFill>
        <p:spPr bwMode="auto">
          <a:xfrm rot="16200000">
            <a:off x="2961398" y="3896594"/>
            <a:ext cx="207819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Экономическую игру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«Положи деньги в копилку»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научиться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составлять необходимую сумму, подбирая монеты разного достоинства. Также, детям дается понятие о накоплении денежных средств. Подробно разбираются понятия «монета» и «достоинство монеты».  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7897" y="3645024"/>
            <a:ext cx="5248587" cy="2952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7" y="1891865"/>
            <a:ext cx="3372757" cy="1897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424936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7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«Что можно и что нельзя купить?»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770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Формирование экономических представлений об экономическом развитии общества, торгово- 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денежных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нравственно- этических отношениях и др.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770"/>
              </a:spcBef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Развивать логическое, экономическое мышление, наблюдательность, пополнять активный словарный запас, умение делать умозаключения.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25" r="13776"/>
          <a:stretch/>
        </p:blipFill>
        <p:spPr>
          <a:xfrm>
            <a:off x="5004047" y="2114823"/>
            <a:ext cx="3895333" cy="289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3062" y="5193000"/>
            <a:ext cx="2262646" cy="1597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5108734"/>
            <a:ext cx="4490640" cy="1633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81" t="2880" r="9254" b="363"/>
          <a:stretch/>
        </p:blipFill>
        <p:spPr>
          <a:xfrm>
            <a:off x="522902" y="2025039"/>
            <a:ext cx="3761066" cy="295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45667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пословицу по картинке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закрепление знакомых пословиц и поговорок о деньгах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04" r="9630"/>
          <a:stretch/>
        </p:blipFill>
        <p:spPr>
          <a:xfrm>
            <a:off x="3297167" y="1916832"/>
            <a:ext cx="5328592" cy="3939902"/>
          </a:xfrm>
          <a:prstGeom prst="rect">
            <a:avLst/>
          </a:prstGeom>
        </p:spPr>
      </p:pic>
      <p:pic>
        <p:nvPicPr>
          <p:cNvPr id="5" name="Содержимое 4" descr="C:\Documents and Settings\Администратор\Рабочий стол\финансовая грамотность\hqdefault.jpg"/>
          <p:cNvPicPr/>
          <p:nvPr/>
        </p:nvPicPr>
        <p:blipFill>
          <a:blip r:embed="rId3"/>
          <a:srcRect l="3150" t="7349" r="6299" b="8399"/>
          <a:stretch>
            <a:fillRect/>
          </a:stretch>
        </p:blipFill>
        <p:spPr bwMode="auto">
          <a:xfrm>
            <a:off x="357844" y="1709013"/>
            <a:ext cx="1996291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4" descr="http://bb59.ru/userfiles/Image/blog/photo_20022.jpg"/>
          <p:cNvPicPr/>
          <p:nvPr/>
        </p:nvPicPr>
        <p:blipFill>
          <a:blip r:embed="rId4" cstate="print"/>
          <a:srcRect t="2756"/>
          <a:stretch>
            <a:fillRect/>
          </a:stretch>
        </p:blipFill>
        <p:spPr bwMode="auto">
          <a:xfrm>
            <a:off x="539552" y="3088633"/>
            <a:ext cx="1741150" cy="1364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4" descr="http://fb.ru/misc/i/gallery/53925/18737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97152"/>
            <a:ext cx="2116456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onfetki-i-monet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93" r="50562" b="65816"/>
          <a:stretch>
            <a:fillRect/>
          </a:stretch>
        </p:blipFill>
        <p:spPr bwMode="auto">
          <a:xfrm>
            <a:off x="7380312" y="287015"/>
            <a:ext cx="1151012" cy="981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konfetki-i-monet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55" t="34184" r="50722" b="33398"/>
          <a:stretch>
            <a:fillRect/>
          </a:stretch>
        </p:blipFill>
        <p:spPr bwMode="auto">
          <a:xfrm>
            <a:off x="251520" y="4183595"/>
            <a:ext cx="1146018" cy="93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konfetki-i-monet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438" r="20866" b="65619"/>
          <a:stretch>
            <a:fillRect/>
          </a:stretch>
        </p:blipFill>
        <p:spPr bwMode="auto">
          <a:xfrm>
            <a:off x="215548" y="5480346"/>
            <a:ext cx="1217962" cy="1152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25"/>
          <a:stretch/>
        </p:blipFill>
        <p:spPr>
          <a:xfrm>
            <a:off x="6084168" y="2348880"/>
            <a:ext cx="2860416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63" t="20586" r="33463" b="23387"/>
          <a:stretch/>
        </p:blipFill>
        <p:spPr>
          <a:xfrm>
            <a:off x="2411760" y="3752153"/>
            <a:ext cx="3024336" cy="288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869" y="188640"/>
            <a:ext cx="58732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 сюжетно- ролевая игра «Магазин»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формировать умение широко и творчески использовать в игре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знания об экономических понятиях Закреплять умение соотносить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 с определенным количеством денег. Формировать взаимоотношения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сотрудничества. Воспитывать культуру речевого общения.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45365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за счет применения игр финансовой направленности можно максимально полно использовать интерес детей к миру экономики, расширить их представления об окружающем мире и о финансовых потребностях. А создание условий и игровая деятельность положительно влияют на формирование финансовой грамотности у дошкольников.</a:t>
            </a:r>
          </a:p>
        </p:txBody>
      </p:sp>
      <p:pic>
        <p:nvPicPr>
          <p:cNvPr id="3" name="Рисунок 3" descr="https://arhivurokov.ru/intolimp/html/2017/03/15/i_58c97dadee905/phpd9xOiH_Kartoteka-igr-po-finansam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10" r="32587"/>
          <a:stretch/>
        </p:blipFill>
        <p:spPr bwMode="auto">
          <a:xfrm>
            <a:off x="5940152" y="908720"/>
            <a:ext cx="2879515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34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203848" y="571500"/>
            <a:ext cx="5625827" cy="171449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Чтоб не стало дитя, лишь беспомощным ртом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Приучай его с детства заниматься трудом,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Чем он раньше познает, как хлеб достаётся -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Тем полезней ему будет в жизни потом!..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7" descr="http://edukovrov.ru/sites/default/files/finansovaja-gramotnost-s-chego-nach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2276274"/>
            <a:ext cx="6457310" cy="4035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28662" y="428604"/>
            <a:ext cx="7186612" cy="2143121"/>
          </a:xfrm>
          <a:prstGeom prst="rect">
            <a:avLst/>
          </a:prstGeom>
        </p:spPr>
        <p:txBody>
          <a:bodyPr/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Современная жизнь диктует свои стандарты: в условиях рыночной экономики человеку в любом возрасте, чтобы быть успешным, необходимо быть финансово грамотным. Поэтому обучение основам экономических знаний необходимо начинать уже в детском саду, ведь представления о деньгах и их применении начинают формироваться в дошкольном возрасте.</a:t>
            </a:r>
          </a:p>
        </p:txBody>
      </p:sp>
      <p:pic>
        <p:nvPicPr>
          <p:cNvPr id="3" name="Picture 2" descr="https://ds04.infourok.ru/uploads/ex/0495/000d7214-9f04302d/img0.jpg"/>
          <p:cNvPicPr>
            <a:picLocks noChangeAspect="1" noChangeArrowheads="1"/>
          </p:cNvPicPr>
          <p:nvPr/>
        </p:nvPicPr>
        <p:blipFill>
          <a:blip r:embed="rId2"/>
          <a:srcRect l="6374" t="48485" r="55301" b="3029"/>
          <a:stretch>
            <a:fillRect/>
          </a:stretch>
        </p:blipFill>
        <p:spPr bwMode="auto">
          <a:xfrm>
            <a:off x="2143108" y="3071810"/>
            <a:ext cx="4748383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 bwMode="auto">
          <a:xfrm>
            <a:off x="285720" y="500042"/>
            <a:ext cx="3714776" cy="38576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«Стратегия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повышения финансовой грамотности в РФ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на 2017-2023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гг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 Утверждена председателем Правительства РФ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Д. А. Медведевым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25 сентября 2017 г</a:t>
            </a:r>
          </a:p>
        </p:txBody>
      </p:sp>
      <p:pic>
        <p:nvPicPr>
          <p:cNvPr id="3" name="Picture 2" descr="https://w-dog.ru/wallpapers/15/10/528066524221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643446"/>
            <a:ext cx="350383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643438" y="357166"/>
            <a:ext cx="4214812" cy="5072098"/>
          </a:xfrm>
          <a:prstGeom prst="rect">
            <a:avLst/>
          </a:prstGeom>
        </p:spPr>
        <p:txBody>
          <a:bodyPr/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Экономическая культура личности дошкольника характеризуется наличием первичных представлений об экономических категориях, интеллектуальных и нравственных качествах (бережливость, рачительность, смекалка, трудолюбие, умение планировать дела, осуждение жадности и расточительности). Без сформированных первичных экономических представлений невозможно формирование финансовой грамотности.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 descr="http://dou1korablik.ucoz.ru/Pologenie/fgo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214950"/>
            <a:ext cx="407828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71472" y="500042"/>
            <a:ext cx="8215370" cy="25717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Финансовая грамотность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— это умение использовать знания и навыки для принятия правильных решений, связанных с деньгами и тратами.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Главными учителями финансовой грамотности остаются 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родители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(или опекуны).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458" name="Picture 2" descr="https://avatars.mds.yandex.net/get-zen_doc/5218808/pub_60deea169cbc913c1d115440_60deea41b9642a0e725f8ced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244011"/>
            <a:ext cx="6072230" cy="3187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28662" y="214290"/>
            <a:ext cx="7400925" cy="8461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Итак, самое первое, необходимо заинтересовать ребенка.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Первая ступень - возраст с 5 до 7 лет.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14313" y="1071563"/>
            <a:ext cx="8786812" cy="2071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это время главные детские черты - </a:t>
            </a:r>
            <a:r>
              <a:rPr kumimoji="0" lang="ru-RU" sz="2000" b="0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любопытство и любознательность, неусидчивость, неумение сконцентрировать внимание, но при этом - огромные запасы энергии.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Как раз в этом возрасте пора учить, как вести счет деньгам, пониманию ценности и назначению денег. Формировать умение отличать желания от потребностей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https://avatars.mds.yandex.net/get-zen_doc/28064/pub_5b0d84db3dceb722af37e0c1_5b0d84df77d0e6697af3d72e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14686"/>
            <a:ext cx="4857784" cy="3238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311150"/>
            <a:ext cx="8229600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Основная форма обучения -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игра.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85720" y="1357298"/>
            <a:ext cx="4643470" cy="42862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Именно через игру ребенок осваивает и познает мир. Обучение, осуществляемое с помощью игры, естественно для дошкольника.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Учение в дидактической игре - появляется уже в дошкольном возрасте.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К.Д. Ушинский подчеркивал, что </a:t>
            </a: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обучение в форме игры может и должно быть интересным, занимательным, но никогда не развлекающим.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https://ds05.infourok.ru/uploads/ex/0f67/0006d9ae-23ce5690/img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214422"/>
            <a:ext cx="3536181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42976" y="285750"/>
            <a:ext cx="7143800" cy="8826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Картотека игр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финансовой грамотности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для детей 5-7 лет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14282" y="1214422"/>
            <a:ext cx="8572529" cy="5000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Необходимо с помощью игр и практик донести до детей, что: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Деньги не появляются сами собой, а зарабатываются!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Объясняем, как люди зарабатывают деньги и каким образом заработок зависит от вида деятельности.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Сначала зарабатываем – потом тратим.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 Рассказываем, что «из тумбочки можно взять только то, что в нее положили», – соответственно, чем больше зарабатываешь и разумнее тратишь, тем больше можешь купить.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Стоимость товара зависит от его качества, нужности и от того, насколько сложно его произвести.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Объясняем, что цена – это количество денег, которые надо отдать, а товар в магазине – это результат труда других людей, поэтому он стоит денег; люди как бы меняют свой труд на труд других людей, и в этой цепочке деньги – это посредник.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Деньги любят счет.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 Приучаем считать сдачу и вообще быстро и внимательно считать деньги.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Финансы нужно планировать.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Приучаем вести учет доходов и расходов в краткосрочном периоде.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Твои деньги бывают объектом чужого интереса.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Договариваемся о ключевых правилах финансовой безопасности и о том, к кому нужно обращаться в экстренных случаях.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все покупается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 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Прививаем понимание того, что 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главные ценности – жизнь, отношения, радость близких людей – за деньги не купишь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Финансы – это интересно и увлекательно!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2330" y="4929198"/>
            <a:ext cx="1700671" cy="1781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42852"/>
            <a:ext cx="807249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 по теме: «Профессии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с использованием интерактивной доски.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(Для формирования у детей старшего дошкольного возраста интереса к людям разных профессий)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продолжать расширять представления детей о разнообразных профессиях, их названиях и роде деятельности. Воспитывать уважение к труду взрослых, желание выбрать профессию и потребность трудиться.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6643702" y="4714884"/>
          <a:ext cx="2266693" cy="1696543"/>
        </p:xfrm>
        <a:graphic>
          <a:graphicData uri="http://schemas.openxmlformats.org/presentationml/2006/ole">
            <p:oleObj spid="_x0000_s14356" name="Слайд" r:id="rId3" imgW="4570541" imgH="3427323" progId="PowerPoint.Slide.12">
              <p:embed/>
            </p:oleObj>
          </a:graphicData>
        </a:graphic>
      </p:graphicFrame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14282" y="4786322"/>
          <a:ext cx="2143140" cy="1611050"/>
        </p:xfrm>
        <a:graphic>
          <a:graphicData uri="http://schemas.openxmlformats.org/presentationml/2006/ole">
            <p:oleObj spid="_x0000_s14357" name="Слайд" r:id="rId4" imgW="4570541" imgH="3427323" progId="PowerPoint.Slide.12">
              <p:embed/>
            </p:oleObj>
          </a:graphicData>
        </a:graphic>
      </p:graphicFrame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62181517"/>
              </p:ext>
            </p:extLst>
          </p:nvPr>
        </p:nvGraphicFramePr>
        <p:xfrm>
          <a:off x="6531107" y="1928802"/>
          <a:ext cx="2289056" cy="1714512"/>
        </p:xfrm>
        <a:graphic>
          <a:graphicData uri="http://schemas.openxmlformats.org/presentationml/2006/ole">
            <p:oleObj spid="_x0000_s14358" name="Слайд" r:id="rId5" imgW="3758139" imgH="2817761" progId="PowerPoint.Slide.12">
              <p:embed/>
            </p:oleObj>
          </a:graphicData>
        </a:graphic>
      </p:graphicFrame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37644656"/>
              </p:ext>
            </p:extLst>
          </p:nvPr>
        </p:nvGraphicFramePr>
        <p:xfrm>
          <a:off x="214281" y="2078816"/>
          <a:ext cx="2143141" cy="1607356"/>
        </p:xfrm>
        <a:graphic>
          <a:graphicData uri="http://schemas.openxmlformats.org/presentationml/2006/ole">
            <p:oleObj spid="_x0000_s14359" name="Слайд" r:id="rId6" imgW="4570541" imgH="3427323" progId="PowerPoint.Slide.12">
              <p:embed/>
            </p:oleObj>
          </a:graphicData>
        </a:graphic>
      </p:graphicFrame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7"/>
          <a:srcRect l="14903" r="8926"/>
          <a:stretch>
            <a:fillRect/>
          </a:stretch>
        </p:blipFill>
        <p:spPr bwMode="auto">
          <a:xfrm>
            <a:off x="2461877" y="2661054"/>
            <a:ext cx="4107652" cy="3036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424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Слайд</vt:lpstr>
      <vt:lpstr>Развитие основ финансовой грамотности старших дошкольников через игровую деятельность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основ финансовой грамотности старших дошкольников через игровую деятельность»</dc:title>
  <dc:creator>User</dc:creator>
  <cp:lastModifiedBy>User</cp:lastModifiedBy>
  <cp:revision>32</cp:revision>
  <dcterms:created xsi:type="dcterms:W3CDTF">2022-02-22T13:48:06Z</dcterms:created>
  <dcterms:modified xsi:type="dcterms:W3CDTF">2022-02-24T17:17:01Z</dcterms:modified>
</cp:coreProperties>
</file>